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1" r:id="rId6"/>
    <p:sldId id="256" r:id="rId7"/>
    <p:sldId id="258" r:id="rId8"/>
    <p:sldId id="257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5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5751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186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9514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5153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69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128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52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093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50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066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152D-862F-4CA1-AD2B-96F1616AF728}" type="datetimeFigureOut">
              <a:rPr lang="hr-HR" smtClean="0"/>
              <a:pPr/>
              <a:t>30.7.2019.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FC12-4602-4058-B666-705488C07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364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685" y="1421383"/>
            <a:ext cx="1525334" cy="171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113" y="1163193"/>
            <a:ext cx="1563752" cy="197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3" y="1421383"/>
            <a:ext cx="1384745" cy="171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368" y="1426128"/>
            <a:ext cx="1435578" cy="158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395" y="3879785"/>
            <a:ext cx="1767523" cy="172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901" y="3879785"/>
            <a:ext cx="1895221" cy="184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8894" y="3932173"/>
            <a:ext cx="1474233" cy="1868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44341" y="279855"/>
            <a:ext cx="458407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ŠTO KAZUJU SLIČICE?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41637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70" y="188415"/>
            <a:ext cx="458407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ŠTO KAZUJU SLIČICE?</a:t>
            </a:r>
            <a:endParaRPr lang="hr-HR" sz="4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983" y="1493832"/>
            <a:ext cx="1973857" cy="2559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52245" y="4651240"/>
            <a:ext cx="159787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PRIČAJ</a:t>
            </a:r>
            <a:endParaRPr lang="hr-HR" sz="4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653" y="1116419"/>
            <a:ext cx="2002291" cy="283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159" y="1405371"/>
            <a:ext cx="1687877" cy="2541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12564" y="4651241"/>
            <a:ext cx="16519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SLUŠAJ</a:t>
            </a:r>
            <a:endParaRPr lang="hr-H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979249" y="4651241"/>
            <a:ext cx="30704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MOLIM  RIJEČ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39858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645" y="1162989"/>
            <a:ext cx="2457206" cy="25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255" y="712382"/>
            <a:ext cx="2276978" cy="2960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84645" y="4034553"/>
            <a:ext cx="224946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6000" dirty="0" smtClean="0"/>
              <a:t>PJEVAJ</a:t>
            </a:r>
            <a:endParaRPr lang="hr-H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8121166" y="4034553"/>
            <a:ext cx="182184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6000" dirty="0" smtClean="0"/>
              <a:t>PLEŠI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xmlns="" val="17827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645" y="1237577"/>
            <a:ext cx="2693597" cy="293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8655" y="1237577"/>
            <a:ext cx="2353660" cy="26539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140764" y="4566180"/>
            <a:ext cx="21515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RAZMISLI</a:t>
            </a:r>
            <a:endParaRPr lang="hr-H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489667" y="4566180"/>
            <a:ext cx="198419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IGRAJ SE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30725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768" y="393192"/>
            <a:ext cx="2084832" cy="3044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43992" y="3706857"/>
            <a:ext cx="657859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5400" dirty="0" smtClean="0"/>
              <a:t>ŽELIŠ LI NEŠTO REĆI</a:t>
            </a:r>
          </a:p>
          <a:p>
            <a:r>
              <a:rPr lang="hr-HR" sz="5400" dirty="0" smtClean="0"/>
              <a:t>NE DIŽI BUKU,</a:t>
            </a:r>
          </a:p>
          <a:p>
            <a:r>
              <a:rPr lang="hr-HR" sz="5400" dirty="0" smtClean="0"/>
              <a:t>SAMO PODIGNI RUKU!</a:t>
            </a:r>
            <a:endParaRPr lang="hr-HR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88210" y="532772"/>
            <a:ext cx="2210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ČITAJMO!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18773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8467" y="393192"/>
            <a:ext cx="359393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PRVI DAN ŠKOLE</a:t>
            </a:r>
            <a:endParaRPr lang="hr-HR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203" y="1101078"/>
            <a:ext cx="28539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MOJA ŠKOLA</a:t>
            </a:r>
            <a:endParaRPr lang="hr-HR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203" y="2305395"/>
            <a:ext cx="43824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7200" dirty="0" smtClean="0"/>
              <a:t>IME ŠKOLE 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xmlns="" val="37603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496" y="2162017"/>
            <a:ext cx="563519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7200" dirty="0" smtClean="0"/>
              <a:t>IME I PREZIME</a:t>
            </a:r>
            <a:endParaRPr lang="hr-HR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630867" y="762152"/>
            <a:ext cx="694286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MOJA </a:t>
            </a:r>
            <a:r>
              <a:rPr lang="hr-HR" sz="4000" dirty="0" smtClean="0"/>
              <a:t>UČITELJICA / MOJ UČITELJ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33542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1" t="45466" r="76174" b="11867"/>
          <a:stretch/>
        </p:blipFill>
        <p:spPr>
          <a:xfrm>
            <a:off x="1136335" y="1767465"/>
            <a:ext cx="1472184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0" t="33197" r="21453" b="6289"/>
          <a:stretch/>
        </p:blipFill>
        <p:spPr>
          <a:xfrm>
            <a:off x="4554756" y="1922913"/>
            <a:ext cx="1821576" cy="2770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3961" y="394154"/>
            <a:ext cx="184537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RAZRED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096046" y="394154"/>
            <a:ext cx="11426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PRVI</a:t>
            </a:r>
            <a:endParaRPr lang="hr-H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37528" y="5119866"/>
            <a:ext cx="20697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UČENICA</a:t>
            </a:r>
            <a:endParaRPr lang="hr-H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706715" y="5078602"/>
            <a:ext cx="176522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UČENIK</a:t>
            </a:r>
            <a:endParaRPr lang="hr-H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690174" y="2105793"/>
            <a:ext cx="228940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UČIONICA</a:t>
            </a:r>
            <a:endParaRPr lang="hr-HR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690174" y="3579843"/>
            <a:ext cx="351827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4000" dirty="0" smtClean="0"/>
              <a:t>RADNO MJESTO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16549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Ankica</dc:creator>
  <cp:lastModifiedBy>sk-zbujan</cp:lastModifiedBy>
  <cp:revision>8</cp:revision>
  <dcterms:created xsi:type="dcterms:W3CDTF">2018-09-01T21:10:50Z</dcterms:created>
  <dcterms:modified xsi:type="dcterms:W3CDTF">2019-07-30T08:05:58Z</dcterms:modified>
</cp:coreProperties>
</file>